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2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15A86-9E21-4D40-BA9D-C44137B5AFF6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3C51B-B388-4068-84A8-63DABA4D4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5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্য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3C51B-B388-4068-84A8-63DABA4D44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80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1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30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2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7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90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4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75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9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5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42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B89B6-F00D-4454-A5D8-BF2086D1EC28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9D5B-2841-40DC-8532-3B487E233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9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0080" cy="662588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55078" y="476161"/>
            <a:ext cx="822959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2799"/>
            <a:ext cx="10515600" cy="1325563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কেন্দ্রগামি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23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6168" y="521535"/>
            <a:ext cx="10278979" cy="211338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১।ব্যাস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২ব্যাসার্ধ্য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জ্যাকি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5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প্রমান</a:t>
            </a:r>
            <a:r>
              <a:rPr lang="en-US" dirty="0" smtClean="0"/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dirty="0" smtClean="0"/>
              <a:t> </a:t>
            </a:r>
            <a:r>
              <a:rPr lang="en-US" dirty="0" err="1" smtClean="0"/>
              <a:t>যে,যে</a:t>
            </a:r>
            <a:r>
              <a:rPr lang="en-US" dirty="0" smtClean="0"/>
              <a:t> </a:t>
            </a:r>
            <a:r>
              <a:rPr lang="en-US" dirty="0" err="1" smtClean="0"/>
              <a:t>কোন</a:t>
            </a:r>
            <a:r>
              <a:rPr lang="en-US" dirty="0" smtClean="0"/>
              <a:t> </a:t>
            </a:r>
            <a:r>
              <a:rPr lang="en-US" dirty="0" err="1" smtClean="0"/>
              <a:t>সরলরেখা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বৃত্তকে</a:t>
            </a:r>
            <a:r>
              <a:rPr lang="en-US" dirty="0" smtClean="0"/>
              <a:t> </a:t>
            </a:r>
            <a:r>
              <a:rPr lang="en-US" dirty="0" err="1" smtClean="0"/>
              <a:t>দুইয়ের</a:t>
            </a:r>
            <a:r>
              <a:rPr lang="en-US" dirty="0" smtClean="0"/>
              <a:t> </a:t>
            </a:r>
            <a:r>
              <a:rPr lang="en-US" dirty="0" err="1" smtClean="0"/>
              <a:t>অধিক</a:t>
            </a:r>
            <a:r>
              <a:rPr lang="en-US" dirty="0" smtClean="0"/>
              <a:t> </a:t>
            </a:r>
            <a:r>
              <a:rPr lang="en-US" dirty="0" err="1" smtClean="0"/>
              <a:t>বিন্দুতে</a:t>
            </a:r>
            <a:r>
              <a:rPr lang="en-US" dirty="0" smtClean="0"/>
              <a:t> </a:t>
            </a:r>
            <a:r>
              <a:rPr lang="en-US" dirty="0" err="1" smtClean="0"/>
              <a:t>ছেদ</a:t>
            </a:r>
            <a:r>
              <a:rPr lang="en-US" smtClean="0"/>
              <a:t> করতে</a:t>
            </a:r>
            <a:r>
              <a:rPr lang="en-US" dirty="0" smtClean="0"/>
              <a:t> </a:t>
            </a:r>
            <a:r>
              <a:rPr lang="en-US" dirty="0" err="1" smtClean="0"/>
              <a:t>পারে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/>
              <a:t> 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3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0968" y="365125"/>
            <a:ext cx="3260558" cy="2053222"/>
          </a:xfrm>
        </p:spPr>
        <p:txBody>
          <a:bodyPr>
            <a:noAutofit/>
          </a:bodyPr>
          <a:lstStyle/>
          <a:p>
            <a:r>
              <a:rPr lang="en-US" sz="11500" dirty="0" err="1" smtClean="0">
                <a:solidFill>
                  <a:srgbClr val="00B050"/>
                </a:solidFill>
              </a:rPr>
              <a:t>ধন্যবাদ</a:t>
            </a:r>
            <a:endParaRPr lang="en-US" sz="115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90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95816" y="2298356"/>
            <a:ext cx="121066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আব্দুল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আজিজ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গনিত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কাশিপুর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48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থানাঃ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নবাব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গঞ্জ</a:t>
            </a:r>
            <a:endParaRPr lang="en-US" sz="4800" dirty="0" smtClean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জিলাঃ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8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 smtClean="0">
                <a:solidFill>
                  <a:schemeClr val="accent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০১৭২১৫৪৫৯৩৩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82314" y="1359242"/>
            <a:ext cx="6104237" cy="939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79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41938" y="3699802"/>
            <a:ext cx="6260123" cy="2996418"/>
            <a:chOff x="1237955" y="3446584"/>
            <a:chExt cx="6260123" cy="2996418"/>
          </a:xfrm>
        </p:grpSpPr>
        <p:sp>
          <p:nvSpPr>
            <p:cNvPr id="7" name="Oval 6"/>
            <p:cNvSpPr/>
            <p:nvPr/>
          </p:nvSpPr>
          <p:spPr>
            <a:xfrm>
              <a:off x="1237955" y="3446584"/>
              <a:ext cx="6260123" cy="299641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11678" y="3842508"/>
              <a:ext cx="4712676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 err="1" smtClean="0"/>
                <a:t>শ্রেনিঃ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দশম</a:t>
              </a:r>
              <a:endParaRPr lang="en-US" sz="2800" dirty="0" smtClean="0"/>
            </a:p>
            <a:p>
              <a:pPr algn="ctr"/>
              <a:r>
                <a:rPr lang="en-US" sz="2800" dirty="0" err="1" smtClean="0"/>
                <a:t>বিষয়ঃ</a:t>
              </a:r>
              <a:r>
                <a:rPr lang="en-US" sz="2800" dirty="0" smtClean="0"/>
                <a:t> </a:t>
              </a:r>
              <a:r>
                <a:rPr lang="en-US" sz="2800" dirty="0" err="1" smtClean="0"/>
                <a:t>গনিত</a:t>
              </a:r>
              <a:endParaRPr lang="en-US" sz="2800" dirty="0" smtClean="0"/>
            </a:p>
            <a:p>
              <a:pPr algn="ctr"/>
              <a:r>
                <a:rPr lang="en-US" sz="2800" dirty="0" err="1" smtClean="0"/>
                <a:t>অধ্যায়ঃঅ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ষ্টম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(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পাট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৮</a:t>
              </a:r>
              <a:endParaRPr lang="en-US" sz="2800" dirty="0" smtClean="0"/>
            </a:p>
            <a:p>
              <a:pPr algn="ctr"/>
              <a:r>
                <a:rPr lang="en-US" sz="2800" dirty="0" err="1" smtClean="0"/>
                <a:t>সময়ঃ</a:t>
              </a:r>
              <a:r>
                <a:rPr lang="en-US" sz="2800" dirty="0" smtClean="0"/>
                <a:t> ৪০ </a:t>
              </a:r>
              <a:r>
                <a:rPr lang="en-US" sz="2800" dirty="0" err="1" smtClean="0"/>
                <a:t>মিনিট</a:t>
              </a:r>
              <a:endParaRPr lang="en-US" sz="2800" dirty="0" smtClean="0"/>
            </a:p>
            <a:p>
              <a:pPr algn="ctr"/>
              <a:r>
                <a:rPr lang="en-US" sz="2800" dirty="0" err="1" smtClean="0"/>
                <a:t>তারিখঃ</a:t>
              </a:r>
              <a:r>
                <a:rPr lang="en-US" sz="2800" dirty="0" smtClean="0"/>
                <a:t> ১৫/০৪/২০১৬</a:t>
              </a:r>
              <a:endParaRPr lang="en-US" sz="28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6093" y="1040643"/>
            <a:ext cx="9071811" cy="2659159"/>
            <a:chOff x="2688530" y="401383"/>
            <a:chExt cx="2642822" cy="3298436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4" name="TextBox 3"/>
            <p:cNvSpPr txBox="1"/>
            <p:nvPr/>
          </p:nvSpPr>
          <p:spPr>
            <a:xfrm>
              <a:off x="2688530" y="401383"/>
              <a:ext cx="2642822" cy="191761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err="1" smtClean="0">
                  <a:solidFill>
                    <a:schemeClr val="accent5">
                      <a:lumMod val="75000"/>
                    </a:schemeClr>
                  </a:solidFill>
                </a:rPr>
                <a:t>পাঠ</a:t>
              </a:r>
              <a:r>
                <a:rPr lang="en-US" sz="4400" dirty="0">
                  <a:solidFill>
                    <a:schemeClr val="accent5">
                      <a:lumMod val="75000"/>
                    </a:schemeClr>
                  </a:solidFill>
                </a:rPr>
                <a:t> </a:t>
              </a:r>
              <a:r>
                <a:rPr lang="en-US" sz="4400" dirty="0" err="1" smtClean="0">
                  <a:solidFill>
                    <a:schemeClr val="accent5">
                      <a:lumMod val="75000"/>
                    </a:schemeClr>
                  </a:solidFill>
                </a:rPr>
                <a:t>প</a:t>
              </a:r>
              <a:r>
                <a:rPr lang="en-US" sz="4400" dirty="0" err="1" smtClean="0">
                  <a:solidFill>
                    <a:schemeClr val="accent5">
                      <a:lumMod val="7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রিচিতি</a:t>
              </a:r>
              <a:endParaRPr lang="en-US" sz="4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endParaRPr lang="en-US" sz="4400" dirty="0"/>
            </a:p>
          </p:txBody>
        </p:sp>
        <p:sp>
          <p:nvSpPr>
            <p:cNvPr id="11" name="Down Arrow 10"/>
            <p:cNvSpPr/>
            <p:nvPr/>
          </p:nvSpPr>
          <p:spPr>
            <a:xfrm>
              <a:off x="3675403" y="2180509"/>
              <a:ext cx="562708" cy="151931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312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868615" y="168812"/>
            <a:ext cx="4543864" cy="9706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চিত্র</a:t>
            </a:r>
            <a:endParaRPr lang="en-US" sz="5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5050301" y="2303023"/>
            <a:ext cx="1519311" cy="1523390"/>
            <a:chOff x="1603717" y="2461847"/>
            <a:chExt cx="1519311" cy="1280160"/>
          </a:xfrm>
        </p:grpSpPr>
        <p:cxnSp>
          <p:nvCxnSpPr>
            <p:cNvPr id="21" name="Straight Arrow Connector 20"/>
            <p:cNvCxnSpPr>
              <a:endCxn id="24" idx="3"/>
            </p:cNvCxnSpPr>
            <p:nvPr/>
          </p:nvCxnSpPr>
          <p:spPr>
            <a:xfrm flipH="1">
              <a:off x="1826215" y="2461847"/>
              <a:ext cx="143262" cy="10926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1603717" y="2461847"/>
              <a:ext cx="1519311" cy="1280160"/>
            </a:xfrm>
            <a:prstGeom prst="ellipse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endCxn id="24" idx="3"/>
            </p:cNvCxnSpPr>
            <p:nvPr/>
          </p:nvCxnSpPr>
          <p:spPr>
            <a:xfrm flipH="1">
              <a:off x="1826215" y="2461847"/>
              <a:ext cx="888850" cy="109268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69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0167" y="-28135"/>
            <a:ext cx="7441809" cy="1786597"/>
            <a:chOff x="2419643" y="1357532"/>
            <a:chExt cx="7441809" cy="1786597"/>
          </a:xfrm>
        </p:grpSpPr>
        <p:sp>
          <p:nvSpPr>
            <p:cNvPr id="2" name="Isosceles Triangle 1"/>
            <p:cNvSpPr/>
            <p:nvPr/>
          </p:nvSpPr>
          <p:spPr>
            <a:xfrm>
              <a:off x="2419643" y="1357532"/>
              <a:ext cx="7441809" cy="178659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529797" y="2250831"/>
              <a:ext cx="38545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/>
                <a:t>পাঠের</a:t>
              </a:r>
              <a:r>
                <a:rPr lang="en-US" sz="3600" dirty="0" smtClean="0"/>
                <a:t> </a:t>
              </a:r>
              <a:r>
                <a:rPr lang="en-US" sz="3600" dirty="0" err="1" smtClean="0"/>
                <a:t>শিরোনামঃ</a:t>
              </a:r>
              <a:r>
                <a:rPr lang="en-US" sz="3600" dirty="0" smtClean="0"/>
                <a:t> </a:t>
              </a:r>
              <a:endParaRPr lang="en-US" sz="36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60254" y="2679896"/>
            <a:ext cx="7301132" cy="2349305"/>
            <a:chOff x="633045" y="2679896"/>
            <a:chExt cx="5373859" cy="2349305"/>
          </a:xfrm>
        </p:grpSpPr>
        <p:sp>
          <p:nvSpPr>
            <p:cNvPr id="6" name="Rectangle 5"/>
            <p:cNvSpPr/>
            <p:nvPr/>
          </p:nvSpPr>
          <p:spPr>
            <a:xfrm>
              <a:off x="633045" y="2679896"/>
              <a:ext cx="5373859" cy="234930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94559" y="3269773"/>
              <a:ext cx="38123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বৃত্তের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জ্যা</a:t>
              </a:r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32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ব্যাস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3" name="Down Arrow 12"/>
          <p:cNvSpPr/>
          <p:nvPr/>
        </p:nvSpPr>
        <p:spPr>
          <a:xfrm>
            <a:off x="4093698" y="1786597"/>
            <a:ext cx="84407" cy="8721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0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675" y="843426"/>
            <a:ext cx="5745480" cy="3208069"/>
          </a:xfrm>
        </p:spPr>
        <p:txBody>
          <a:bodyPr/>
          <a:lstStyle/>
          <a:p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২।ব্যাস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৩।ব্যাসার্ধ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04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233180" y="3147963"/>
            <a:ext cx="358726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344529" y="3334044"/>
            <a:ext cx="1364566" cy="1209822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2" idx="2"/>
            <a:endCxn id="2" idx="6"/>
          </p:cNvCxnSpPr>
          <p:nvPr/>
        </p:nvCxnSpPr>
        <p:spPr>
          <a:xfrm>
            <a:off x="1899138" y="3903785"/>
            <a:ext cx="120982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407833" y="4178106"/>
            <a:ext cx="1237957" cy="2813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Connector 10"/>
          <p:cNvSpPr/>
          <p:nvPr/>
        </p:nvSpPr>
        <p:spPr>
          <a:xfrm>
            <a:off x="7033845" y="3671668"/>
            <a:ext cx="98475" cy="139076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441938" y="3334043"/>
            <a:ext cx="2117188" cy="1139483"/>
            <a:chOff x="1441938" y="3334043"/>
            <a:chExt cx="2117188" cy="1139483"/>
          </a:xfrm>
        </p:grpSpPr>
        <p:sp>
          <p:nvSpPr>
            <p:cNvPr id="2" name="Oval 1"/>
            <p:cNvSpPr/>
            <p:nvPr/>
          </p:nvSpPr>
          <p:spPr>
            <a:xfrm>
              <a:off x="1899138" y="3334043"/>
              <a:ext cx="1209822" cy="113948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/>
            <p:cNvSpPr/>
            <p:nvPr/>
          </p:nvSpPr>
          <p:spPr>
            <a:xfrm flipV="1">
              <a:off x="2377439" y="3909063"/>
              <a:ext cx="154745" cy="45719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2" name="Flowchart: Connector 11"/>
            <p:cNvSpPr/>
            <p:nvPr/>
          </p:nvSpPr>
          <p:spPr>
            <a:xfrm>
              <a:off x="2377439" y="3580228"/>
              <a:ext cx="267287" cy="182880"/>
            </a:xfrm>
            <a:prstGeom prst="flowChartConnector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41938" y="3754289"/>
              <a:ext cx="5908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108960" y="3741206"/>
              <a:ext cx="450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49106" y="4041878"/>
            <a:ext cx="590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09095" y="3954782"/>
            <a:ext cx="351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85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3631" y="3430731"/>
            <a:ext cx="19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961301" y="2710719"/>
            <a:ext cx="1383655" cy="1809355"/>
            <a:chOff x="5045708" y="2623754"/>
            <a:chExt cx="1383655" cy="1809355"/>
          </a:xfrm>
        </p:grpSpPr>
        <p:grpSp>
          <p:nvGrpSpPr>
            <p:cNvPr id="15" name="Group 14"/>
            <p:cNvGrpSpPr/>
            <p:nvPr/>
          </p:nvGrpSpPr>
          <p:grpSpPr>
            <a:xfrm>
              <a:off x="5045708" y="2913020"/>
              <a:ext cx="1280160" cy="1266092"/>
              <a:chOff x="1252025" y="2982351"/>
              <a:chExt cx="1280160" cy="1266092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1252025" y="2982351"/>
                <a:ext cx="1280160" cy="1266092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/>
              <p:cNvCxnSpPr>
                <a:stCxn id="3" idx="7"/>
              </p:cNvCxnSpPr>
              <p:nvPr/>
            </p:nvCxnSpPr>
            <p:spPr>
              <a:xfrm flipH="1">
                <a:off x="1535677" y="3167766"/>
                <a:ext cx="809033" cy="941615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1547589" y="2982351"/>
                <a:ext cx="77230" cy="117338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1626039" y="3430731"/>
                <a:ext cx="1675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5078437" y="2623754"/>
              <a:ext cx="1350926" cy="1809355"/>
              <a:chOff x="5078437" y="2623754"/>
              <a:chExt cx="1350926" cy="180935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6101212" y="2827038"/>
                <a:ext cx="3281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078437" y="4063777"/>
                <a:ext cx="52753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270934" y="2623754"/>
                <a:ext cx="4783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4519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1786597"/>
            <a:ext cx="11029070" cy="2574387"/>
          </a:xfrm>
        </p:spPr>
        <p:txBody>
          <a:bodyPr/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b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02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103631</TotalTime>
  <Words>67</Words>
  <Application>Microsoft Office PowerPoint</Application>
  <PresentationFormat>Widescreen</PresentationFormat>
  <Paragraphs>38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শিখনফলঃ ১। জ্যা কি তা বলতে পারবে। ২।ব্যাস কি তা বলতে পারবে ৩।ব্যাসার্ধ কি তা বলতে পারবে </vt:lpstr>
      <vt:lpstr>.</vt:lpstr>
      <vt:lpstr>PowerPoint Presentation</vt:lpstr>
      <vt:lpstr>একক কাজ, প্রমাণ কর যে বৃত্তের কেন্দ্র ও ব্যাস ভিন্ন কোন জ্যা এর মধ্যবিন্দুর সংযোজক রেখাংশ ঐ জ্যা এর ওপর লম্ব।</vt:lpstr>
      <vt:lpstr>জোড়ায় কাজ  প্রমান কর যে কেন্দ্রগামি ব্যাসই বৃত্তের বৃত্তের জ্যা।</vt:lpstr>
      <vt:lpstr>মুল্যায়ন ১।ব্যাস কি? ২ব্যাসার্ধ্য কি? জ্যাকি</vt:lpstr>
      <vt:lpstr>বাড়ির কাজ প্রমান কর যে,যে কোন সরলরেখা একটি বৃত্তকে দুইয়ের অধিক বিন্দুতে ছেদ করতে পারে না ।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Nurislam</dc:creator>
  <cp:lastModifiedBy>Nurislam</cp:lastModifiedBy>
  <cp:revision>91</cp:revision>
  <dcterms:created xsi:type="dcterms:W3CDTF">2013-02-03T18:03:35Z</dcterms:created>
  <dcterms:modified xsi:type="dcterms:W3CDTF">2013-02-03T18:36:19Z</dcterms:modified>
</cp:coreProperties>
</file>